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91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Myriad Pro" pitchFamily="34" charset="0"/>
              </a:rPr>
              <a:t>TetraZ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™ Cell Counting Kit</a:t>
            </a:r>
            <a:endParaRPr lang="en-US" sz="40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  <a:effectLst>
            <a:glow rad="101600">
              <a:schemeClr val="bg1">
                <a:alpha val="60000"/>
              </a:schemeClr>
            </a:glow>
          </a:effectLst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0243" y="1415393"/>
            <a:ext cx="7519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TetraZ</a:t>
            </a:r>
            <a:r>
              <a:rPr lang="en-US" sz="2000" dirty="0" smtClean="0">
                <a:solidFill>
                  <a:srgbClr val="7030A0"/>
                </a:solidFill>
              </a:rPr>
              <a:t>™ </a:t>
            </a:r>
            <a:r>
              <a:rPr lang="en-US" sz="2000" dirty="0" smtClean="0"/>
              <a:t>is a reagent based on tetrazolium salts that can be used to study cell proliferation or viability.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0" y="3041561"/>
            <a:ext cx="5757834" cy="256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816284" y="3308861"/>
            <a:ext cx="311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TetraZ</a:t>
            </a:r>
            <a:r>
              <a:rPr lang="en-US" sz="1400" dirty="0" smtClean="0"/>
              <a:t>™ is reduced to formazan after acceptance of an electron from live cells.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575334" y="2302897"/>
            <a:ext cx="311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1-Methoxy PMS is an electron mediator and </a:t>
            </a:r>
            <a:r>
              <a:rPr lang="en-US" sz="1400" dirty="0" smtClean="0"/>
              <a:t>transfers </a:t>
            </a:r>
            <a:r>
              <a:rPr lang="en-US" sz="1400" dirty="0" smtClean="0"/>
              <a:t>an </a:t>
            </a:r>
            <a:r>
              <a:rPr lang="en-US" sz="1400" dirty="0" smtClean="0"/>
              <a:t>electron </a:t>
            </a:r>
            <a:r>
              <a:rPr lang="en-US" sz="1400" dirty="0" smtClean="0"/>
              <a:t>between NADH/NADPH and </a:t>
            </a:r>
            <a:r>
              <a:rPr lang="en-US" sz="1400" dirty="0" err="1" smtClean="0"/>
              <a:t>TetraZ</a:t>
            </a:r>
            <a:r>
              <a:rPr lang="en-US" sz="1400" dirty="0" smtClean="0"/>
              <a:t>™.</a:t>
            </a: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2182225" y="2487584"/>
            <a:ext cx="369290" cy="36929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430216" y="3492105"/>
            <a:ext cx="369290" cy="36929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3790428" y="6046671"/>
            <a:ext cx="369290" cy="36929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56369" y="5754263"/>
            <a:ext cx="3119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Formazan is a dye and its optical density can be read on a plate reader. The number of live cells is proportional to amount of formazan in each well.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408</TotalTime>
  <Words>91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TetraZ™ Cell Counting Kit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Edward Chen</cp:lastModifiedBy>
  <cp:revision>20</cp:revision>
  <dcterms:created xsi:type="dcterms:W3CDTF">2012-04-18T21:07:47Z</dcterms:created>
  <dcterms:modified xsi:type="dcterms:W3CDTF">2015-06-19T22:38:37Z</dcterms:modified>
</cp:coreProperties>
</file>