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858" autoAdjust="0"/>
  </p:normalViewPr>
  <p:slideViewPr>
    <p:cSldViewPr snapToGrid="0">
      <p:cViewPr varScale="1">
        <p:scale>
          <a:sx n="97" d="100"/>
          <a:sy n="97" d="100"/>
        </p:scale>
        <p:origin x="-7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41062-7E7C-411F-B0A7-26BAC1B096F6}" type="datetimeFigureOut">
              <a:rPr lang="en-US" smtClean="0"/>
              <a:pPr/>
              <a:t>07/03/2012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1B69C-CF21-4546-9331-9A844BBCA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1B69C-CF21-4546-9331-9A844BBCAF1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07/03/2012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h2_ma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82994" y="1104218"/>
            <a:ext cx="7397720" cy="575378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"/>
            <a:ext cx="9144000" cy="104221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614"/>
            <a:ext cx="8229600" cy="99081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itchFamily="34" charset="0"/>
              </a:rPr>
              <a:t>Th2 </a:t>
            </a:r>
            <a:r>
              <a:rPr lang="en-US" dirty="0" smtClean="0">
                <a:solidFill>
                  <a:schemeClr val="bg1"/>
                </a:solidFill>
                <a:latin typeface="Myriad Pro" pitchFamily="34" charset="0"/>
              </a:rPr>
              <a:t>Cells</a:t>
            </a:r>
            <a:endParaRPr lang="en-US" dirty="0">
              <a:solidFill>
                <a:schemeClr val="bg1"/>
              </a:solidFill>
              <a:latin typeface="Myriad Pro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737" y="6231317"/>
            <a:ext cx="2366665" cy="576470"/>
            <a:chOff x="16737" y="6231317"/>
            <a:chExt cx="2366665" cy="576470"/>
          </a:xfrm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8661" y="1150380"/>
            <a:ext cx="37264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Th2 cells are IL-4 polarized T helper cells that stimulate the </a:t>
            </a:r>
            <a:r>
              <a:rPr lang="en-US" dirty="0" err="1" smtClean="0"/>
              <a:t>humoral</a:t>
            </a:r>
            <a:r>
              <a:rPr lang="en-US" dirty="0" smtClean="0"/>
              <a:t> response to infections, including B cell proliferation, class-switching, and increased antibody production.  Th2 cells are characterized by the expression of the </a:t>
            </a:r>
            <a:r>
              <a:rPr lang="en-US" dirty="0" smtClean="0"/>
              <a:t>transcription </a:t>
            </a:r>
            <a:r>
              <a:rPr lang="en-US" dirty="0" smtClean="0"/>
              <a:t>factor GATA3 and produce cytokines: IL-4, IL-5, IL-6, IL-10, and IL-13.  Th2 cells are associated with several inflammatory conditions, including allergy and asthma.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67</TotalTime>
  <Words>73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Th2 Cells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Dzung Nguyen</cp:lastModifiedBy>
  <cp:revision>12</cp:revision>
  <dcterms:created xsi:type="dcterms:W3CDTF">2012-04-18T21:07:47Z</dcterms:created>
  <dcterms:modified xsi:type="dcterms:W3CDTF">2012-07-03T16:46:08Z</dcterms:modified>
</cp:coreProperties>
</file>