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17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SNO cells:</a:t>
            </a:r>
            <a:r>
              <a:rPr lang="en-US" baseline="0" dirty="0" smtClean="0"/>
              <a:t> </a:t>
            </a:r>
            <a:r>
              <a:rPr lang="en-US" dirty="0" smtClean="0"/>
              <a:t>Spindle-shaped N-cadherin</a:t>
            </a:r>
            <a:r>
              <a:rPr lang="en-US" baseline="30000" dirty="0" smtClean="0"/>
              <a:t>+</a:t>
            </a:r>
            <a:r>
              <a:rPr lang="en-US" dirty="0" smtClean="0"/>
              <a:t>CD45</a:t>
            </a:r>
            <a:r>
              <a:rPr lang="en-US" baseline="30000" dirty="0" smtClean="0"/>
              <a:t>-</a:t>
            </a:r>
            <a:r>
              <a:rPr lang="en-US" baseline="0" dirty="0" smtClean="0"/>
              <a:t> cells</a:t>
            </a:r>
          </a:p>
          <a:p>
            <a:pPr algn="just">
              <a:buNone/>
            </a:pPr>
            <a:r>
              <a:rPr lang="en-US" dirty="0" smtClean="0"/>
              <a:t>CAR cells: CXCL12-Abundant Reticular cells</a:t>
            </a:r>
            <a:endParaRPr lang="en-US" baseline="0" dirty="0" smtClean="0"/>
          </a:p>
          <a:p>
            <a:pPr algn="just">
              <a:buNone/>
            </a:pPr>
            <a:r>
              <a:rPr lang="en-US" baseline="0" dirty="0" smtClean="0"/>
              <a:t>SCF: Stem cell factor</a:t>
            </a:r>
          </a:p>
          <a:p>
            <a:pPr algn="just">
              <a:buNone/>
            </a:pPr>
            <a:endParaRPr lang="en-US" baseline="0" dirty="0" smtClean="0"/>
          </a:p>
          <a:p>
            <a:pPr algn="just">
              <a:buNone/>
            </a:pPr>
            <a:r>
              <a:rPr lang="en-US" baseline="0" dirty="0" smtClean="0"/>
              <a:t>CAR cells are a major source of CXCL12 and SCF. They can also differentiate into osteoblasts or adipocytes.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Bone Marrow Niche Development of Hematopoietic Stem Cells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72000" y="175674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Hematopoietic Stem Cells (HSCs) are capable of developing into any blood cell lineage. They develop in the bone marrow.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small percentage of HSCs interacted with the </a:t>
            </a:r>
            <a:r>
              <a:rPr lang="en-US" sz="2000" dirty="0" err="1" smtClean="0"/>
              <a:t>endosteal</a:t>
            </a:r>
            <a:r>
              <a:rPr lang="en-US" sz="2000" dirty="0" smtClean="0"/>
              <a:t> niche, SNO cells, and osteoblasts.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majority of HSCs were sustained by the Reticular Niche, its CAR cells (see notes), and factors like CXCL12 and SCF.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Sugiyama, T. and Nagasawa, T. 2012. </a:t>
            </a:r>
            <a:r>
              <a:rPr lang="en-US" sz="2000" i="1" dirty="0" smtClean="0"/>
              <a:t>Inflamm. Allergy Drug Targets</a:t>
            </a:r>
            <a:r>
              <a:rPr lang="en-US" sz="2000" dirty="0" smtClean="0"/>
              <a:t>. 11:201.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50" y="2127239"/>
            <a:ext cx="4360656" cy="34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84</TotalTime>
  <Words>134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Bone Marrow Niche Development of Hematopoietic Stem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13</cp:revision>
  <dcterms:created xsi:type="dcterms:W3CDTF">2012-04-18T21:07:47Z</dcterms:created>
  <dcterms:modified xsi:type="dcterms:W3CDTF">2013-03-04T20:26:30Z</dcterms:modified>
</cp:coreProperties>
</file>