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B8B2-7D88-4997-9F67-CAFCF20506BA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B9CF-F2B3-4ABC-B8D9-415BC8377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B8B2-7D88-4997-9F67-CAFCF20506BA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B9CF-F2B3-4ABC-B8D9-415BC8377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B8B2-7D88-4997-9F67-CAFCF20506BA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B9CF-F2B3-4ABC-B8D9-415BC8377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B8B2-7D88-4997-9F67-CAFCF20506BA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B9CF-F2B3-4ABC-B8D9-415BC8377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B8B2-7D88-4997-9F67-CAFCF20506BA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B9CF-F2B3-4ABC-B8D9-415BC8377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B8B2-7D88-4997-9F67-CAFCF20506BA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B9CF-F2B3-4ABC-B8D9-415BC8377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B8B2-7D88-4997-9F67-CAFCF20506BA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B9CF-F2B3-4ABC-B8D9-415BC8377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B8B2-7D88-4997-9F67-CAFCF20506BA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B9CF-F2B3-4ABC-B8D9-415BC8377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B8B2-7D88-4997-9F67-CAFCF20506BA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B9CF-F2B3-4ABC-B8D9-415BC8377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B8B2-7D88-4997-9F67-CAFCF20506BA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B9CF-F2B3-4ABC-B8D9-415BC8377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B8B2-7D88-4997-9F67-CAFCF20506BA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B9CF-F2B3-4ABC-B8D9-415BC8377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AB8B2-7D88-4997-9F67-CAFCF20506BA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7B9CF-F2B3-4ABC-B8D9-415BC8377B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066799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86153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Myriad Pro" pitchFamily="34" charset="0"/>
              </a:rPr>
              <a:t>CLECs CD206 &amp; CD209</a:t>
            </a: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1" y="1630433"/>
            <a:ext cx="479791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Overall, there are 17 different families of CLECs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CD206 (Mannose Receptor) is a CLEC found mainly found on Dendritic Cells (DCs) and Macrophages. It is involved in antigen processing and presentation, cell migration, and intracellular signaling.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+mj-lt"/>
                <a:cs typeface="Arial" pitchFamily="34" charset="0"/>
              </a:rPr>
              <a:t>CD209 (DC-SIGN) is another CLEC that aids DC migration and T cell stimulation.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Both of these CLECs: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+mj-lt"/>
              </a:rPr>
              <a:t>Bind microbial-specific carbohydrates like mannose, </a:t>
            </a:r>
            <a:r>
              <a:rPr lang="en-US" dirty="0" err="1" smtClean="0">
                <a:latin typeface="+mj-lt"/>
              </a:rPr>
              <a:t>fucose</a:t>
            </a:r>
            <a:r>
              <a:rPr lang="en-US" dirty="0" smtClean="0">
                <a:latin typeface="+mj-lt"/>
              </a:rPr>
              <a:t>, or N-acetyl glucosamine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+mj-lt"/>
                <a:cs typeface="Arial" pitchFamily="34" charset="0"/>
              </a:rPr>
              <a:t>A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re involved with internalization of microbes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+mj-lt"/>
                <a:cs typeface="Arial" pitchFamily="34" charset="0"/>
              </a:rPr>
              <a:t>M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ay play a role as an entry point for HIV.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1876" y="1747423"/>
            <a:ext cx="3473634" cy="4190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7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9" name="Picture 8" descr="bio dude and logo transparent.png"/>
            <p:cNvPicPr>
              <a:picLocks noChangeAspect="1"/>
            </p:cNvPicPr>
            <p:nvPr/>
          </p:nvPicPr>
          <p:blipFill>
            <a:blip r:embed="rId3" cstate="print"/>
            <a:srcRect r="20139" b="21970"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CLECs CD206 &amp; CD209</vt:lpstr>
    </vt:vector>
  </TitlesOfParts>
  <Company>BioLegend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CLECs CD206 &amp; CD209</dc:title>
  <dc:creator>klau</dc:creator>
  <cp:lastModifiedBy>klau</cp:lastModifiedBy>
  <cp:revision>1</cp:revision>
  <dcterms:created xsi:type="dcterms:W3CDTF">2013-03-04T22:53:39Z</dcterms:created>
  <dcterms:modified xsi:type="dcterms:W3CDTF">2013-03-04T22:53:49Z</dcterms:modified>
</cp:coreProperties>
</file>